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59" r:id="rId6"/>
    <p:sldId id="262" r:id="rId7"/>
    <p:sldId id="263" r:id="rId8"/>
    <p:sldId id="267" r:id="rId9"/>
    <p:sldId id="266" r:id="rId10"/>
    <p:sldId id="268" r:id="rId11"/>
    <p:sldId id="264" r:id="rId12"/>
    <p:sldId id="269" r:id="rId13"/>
    <p:sldId id="265" r:id="rId14"/>
    <p:sldId id="270" r:id="rId15"/>
    <p:sldId id="271" r:id="rId16"/>
    <p:sldId id="273" r:id="rId17"/>
    <p:sldId id="272" r:id="rId18"/>
    <p:sldId id="274" r:id="rId19"/>
    <p:sldId id="275" r:id="rId20"/>
    <p:sldId id="290" r:id="rId21"/>
    <p:sldId id="287" r:id="rId22"/>
    <p:sldId id="278" r:id="rId23"/>
    <p:sldId id="276" r:id="rId24"/>
    <p:sldId id="280" r:id="rId25"/>
    <p:sldId id="301" r:id="rId26"/>
    <p:sldId id="302" r:id="rId27"/>
    <p:sldId id="303" r:id="rId28"/>
    <p:sldId id="279" r:id="rId29"/>
    <p:sldId id="281" r:id="rId30"/>
    <p:sldId id="295" r:id="rId31"/>
    <p:sldId id="286" r:id="rId32"/>
    <p:sldId id="284" r:id="rId33"/>
    <p:sldId id="285" r:id="rId34"/>
    <p:sldId id="288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27" r:id="rId46"/>
    <p:sldId id="328" r:id="rId47"/>
    <p:sldId id="329" r:id="rId48"/>
    <p:sldId id="330" r:id="rId49"/>
    <p:sldId id="331" r:id="rId50"/>
    <p:sldId id="291" r:id="rId51"/>
    <p:sldId id="292" r:id="rId52"/>
    <p:sldId id="293" r:id="rId53"/>
    <p:sldId id="296" r:id="rId54"/>
    <p:sldId id="297" r:id="rId55"/>
    <p:sldId id="298" r:id="rId56"/>
    <p:sldId id="294" r:id="rId57"/>
    <p:sldId id="299" r:id="rId58"/>
    <p:sldId id="300" r:id="rId59"/>
    <p:sldId id="314" r:id="rId60"/>
    <p:sldId id="315" r:id="rId61"/>
    <p:sldId id="326" r:id="rId62"/>
    <p:sldId id="333" r:id="rId63"/>
    <p:sldId id="316" r:id="rId64"/>
    <p:sldId id="332" r:id="rId65"/>
    <p:sldId id="339" r:id="rId66"/>
    <p:sldId id="338" r:id="rId67"/>
    <p:sldId id="334" r:id="rId68"/>
    <p:sldId id="317" r:id="rId69"/>
    <p:sldId id="322" r:id="rId70"/>
    <p:sldId id="335" r:id="rId71"/>
    <p:sldId id="336" r:id="rId72"/>
    <p:sldId id="337" r:id="rId73"/>
    <p:sldId id="318" r:id="rId74"/>
    <p:sldId id="323" r:id="rId75"/>
    <p:sldId id="319" r:id="rId76"/>
    <p:sldId id="324" r:id="rId77"/>
    <p:sldId id="320" r:id="rId78"/>
    <p:sldId id="325" r:id="rId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168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32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9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58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80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67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95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3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95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4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3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1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FC318-693F-4909-9B46-529A08D558FB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74C99-F6C1-43C7-AA9E-CEDF29DE2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40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Sever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53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547" y="1460340"/>
            <a:ext cx="8099621" cy="47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Ping</a:t>
            </a:r>
            <a:r>
              <a:rPr lang="zh-TW" altLang="en-US" dirty="0" smtClean="0"/>
              <a:t>指令除錯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654" y="1825625"/>
            <a:ext cx="74666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2" y="264522"/>
            <a:ext cx="10713245" cy="62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7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10" y="1825625"/>
            <a:ext cx="7477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75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位置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805" y="1825625"/>
            <a:ext cx="74763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4" y="0"/>
            <a:ext cx="11322847" cy="65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防火牆設定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832" y="1825625"/>
            <a:ext cx="74723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0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08" y="781290"/>
            <a:ext cx="9530892" cy="55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2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進階安全設定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10" y="1825625"/>
            <a:ext cx="7477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8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45" y="311487"/>
            <a:ext cx="10841713" cy="63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074" y="31083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Hyper 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6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本機使用者管理</a:t>
            </a:r>
            <a:endParaRPr lang="en-US" altLang="zh-TW" dirty="0"/>
          </a:p>
          <a:p>
            <a:r>
              <a:rPr lang="zh-TW" altLang="en-US" dirty="0"/>
              <a:t>使用者修改密碼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270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824" y="1872456"/>
            <a:ext cx="5811251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71800" y="3943350"/>
            <a:ext cx="1476375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438400" y="4133850"/>
            <a:ext cx="36195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83015" y="39587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點選系統工具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6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本機使用者管理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055" y="1825625"/>
            <a:ext cx="5799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5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77" y="0"/>
            <a:ext cx="7474549" cy="6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1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93" y="80184"/>
            <a:ext cx="9034138" cy="67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74" y="132210"/>
            <a:ext cx="8482012" cy="63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39" y="0"/>
            <a:ext cx="8980261" cy="6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58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40" y="0"/>
            <a:ext cx="9139918" cy="68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0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768" y="1825625"/>
            <a:ext cx="6100464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2211" y="3304674"/>
            <a:ext cx="898357" cy="19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47874" y="3216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點選新增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667375" y="3384884"/>
            <a:ext cx="3804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719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19" y="0"/>
            <a:ext cx="9011581" cy="67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07" y="340821"/>
            <a:ext cx="8616257" cy="5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90" y="0"/>
            <a:ext cx="8830354" cy="66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9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修改密碼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957" y="1825625"/>
            <a:ext cx="56440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7312" y="4219575"/>
            <a:ext cx="1857375" cy="35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4638675" y="4276725"/>
            <a:ext cx="30480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64599" y="41550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先登入原先設定密碼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66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511" y="466725"/>
            <a:ext cx="8020839" cy="59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69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368" y="1825625"/>
            <a:ext cx="75212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</a:t>
            </a:r>
            <a:r>
              <a:rPr lang="zh-TW" altLang="en-US" dirty="0"/>
              <a:t>機</a:t>
            </a:r>
            <a:r>
              <a:rPr lang="zh-TW" altLang="en-US" dirty="0" smtClean="0"/>
              <a:t>群組帳戶管理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374" y="1825625"/>
            <a:ext cx="58112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-219584"/>
            <a:ext cx="9735909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95" y="25855"/>
            <a:ext cx="9130392" cy="68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5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-1"/>
            <a:ext cx="9448919" cy="70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1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9" y="0"/>
            <a:ext cx="9343118" cy="69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09" y="64577"/>
            <a:ext cx="9449706" cy="67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現有</a:t>
            </a:r>
            <a:r>
              <a:rPr lang="zh-TW" altLang="en-US" dirty="0"/>
              <a:t>網路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29" y="1825625"/>
            <a:ext cx="7493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1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22469"/>
            <a:ext cx="9445617" cy="67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2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00" y="295432"/>
            <a:ext cx="8729429" cy="64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7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449943"/>
            <a:ext cx="8893148" cy="64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22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47" y="23467"/>
            <a:ext cx="9499810" cy="68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70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0"/>
            <a:ext cx="9544715" cy="68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2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8" y="0"/>
            <a:ext cx="9222241" cy="69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35983"/>
            <a:ext cx="9104941" cy="68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3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10419"/>
            <a:ext cx="9168947" cy="68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4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0"/>
            <a:ext cx="8950107" cy="66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2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6" y="85216"/>
            <a:ext cx="9036274" cy="67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7" y="255658"/>
            <a:ext cx="11293929" cy="66023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79032" y="1652337"/>
            <a:ext cx="245444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34526" y="180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獨立電腦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5229726" y="1804737"/>
            <a:ext cx="304800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014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zh-TW" altLang="en-US" dirty="0" smtClean="0"/>
              <a:t>新增群組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457" y="1248230"/>
            <a:ext cx="7474857" cy="55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95" y="0"/>
            <a:ext cx="8985248" cy="67235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18972" y="5225143"/>
            <a:ext cx="500742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37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其他使用者管理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801" y="1825625"/>
            <a:ext cx="58283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0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257" y="631362"/>
            <a:ext cx="7636345" cy="57197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2857" y="2061029"/>
            <a:ext cx="2699657" cy="53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935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087" y="624113"/>
            <a:ext cx="7708238" cy="58057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91377" y="1741713"/>
            <a:ext cx="2699657" cy="435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636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15" y="633539"/>
            <a:ext cx="7521518" cy="56595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7445" y="2409371"/>
            <a:ext cx="1957869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983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80" y="145874"/>
            <a:ext cx="8753020" cy="65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2" y="151979"/>
            <a:ext cx="8578848" cy="64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6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0" y="0"/>
            <a:ext cx="9022333" cy="67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2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權限</a:t>
            </a:r>
            <a:r>
              <a:rPr lang="zh-TW" altLang="en-US" dirty="0"/>
              <a:t>設定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159" y="1825625"/>
            <a:ext cx="5803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8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遠端桌面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200" y="1690688"/>
            <a:ext cx="8325042" cy="48478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1558" y="3449053"/>
            <a:ext cx="1491916" cy="1283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775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8" y="35966"/>
            <a:ext cx="9110889" cy="682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9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50" y="0"/>
            <a:ext cx="8472036" cy="72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1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80" y="0"/>
            <a:ext cx="9102071" cy="68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30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特殊權限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490323"/>
            <a:ext cx="6268206" cy="47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74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58" y="188685"/>
            <a:ext cx="8753095" cy="65648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8629" y="5138057"/>
            <a:ext cx="145142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22442" y="5138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不繼承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36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-214821"/>
            <a:ext cx="9735909" cy="7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12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0"/>
            <a:ext cx="9424460" cy="70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96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0" y="202117"/>
            <a:ext cx="8621486" cy="6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5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8885" y="3224439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 err="1" smtClean="0"/>
              <a:t>file_folder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872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6" y="-25907"/>
            <a:ext cx="9187542" cy="68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電腦管理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717" y="1825625"/>
            <a:ext cx="65765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0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0"/>
            <a:ext cx="9173934" cy="68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4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12" y="1"/>
            <a:ext cx="9164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4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75" y="59850"/>
            <a:ext cx="9062583" cy="67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15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655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59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25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858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0733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2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17" y="251078"/>
            <a:ext cx="10008430" cy="66069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930063" y="2213811"/>
            <a:ext cx="1363579" cy="20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9432758" y="1892968"/>
            <a:ext cx="368968" cy="401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481644" y="15236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點選啟動電腦管理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200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07" y="54248"/>
            <a:ext cx="10283120" cy="68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76</Words>
  <Application>Microsoft Office PowerPoint</Application>
  <PresentationFormat>寬螢幕</PresentationFormat>
  <Paragraphs>31</Paragraphs>
  <Slides>78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3" baseType="lpstr">
      <vt:lpstr>新細明體</vt:lpstr>
      <vt:lpstr>Arial</vt:lpstr>
      <vt:lpstr>Calibri</vt:lpstr>
      <vt:lpstr>Calibri Light</vt:lpstr>
      <vt:lpstr>Office 佈景主題</vt:lpstr>
      <vt:lpstr>Windows Sever</vt:lpstr>
      <vt:lpstr>Hyper V</vt:lpstr>
      <vt:lpstr>PowerPoint 簡報</vt:lpstr>
      <vt:lpstr>現有網路</vt:lpstr>
      <vt:lpstr>PowerPoint 簡報</vt:lpstr>
      <vt:lpstr>遠端桌面</vt:lpstr>
      <vt:lpstr>電腦管理</vt:lpstr>
      <vt:lpstr>PowerPoint 簡報</vt:lpstr>
      <vt:lpstr>PowerPoint 簡報</vt:lpstr>
      <vt:lpstr>Volume</vt:lpstr>
      <vt:lpstr>Ping指令除錯</vt:lpstr>
      <vt:lpstr>PowerPoint 簡報</vt:lpstr>
      <vt:lpstr>dir env:</vt:lpstr>
      <vt:lpstr>網路位置</vt:lpstr>
      <vt:lpstr>PowerPoint 簡報</vt:lpstr>
      <vt:lpstr>防火牆設定</vt:lpstr>
      <vt:lpstr>PowerPoint 簡報</vt:lpstr>
      <vt:lpstr>進階安全設定</vt:lpstr>
      <vt:lpstr>PowerPoint 簡報</vt:lpstr>
      <vt:lpstr>Agenda</vt:lpstr>
      <vt:lpstr>使用者管理</vt:lpstr>
      <vt:lpstr>本機使用者管理</vt:lpstr>
      <vt:lpstr>PowerPoint 簡報</vt:lpstr>
      <vt:lpstr>PowerPoint 簡報</vt:lpstr>
      <vt:lpstr>PowerPoint 簡報</vt:lpstr>
      <vt:lpstr>PowerPoint 簡報</vt:lpstr>
      <vt:lpstr>PowerPoint 簡報</vt:lpstr>
      <vt:lpstr>新增使用者</vt:lpstr>
      <vt:lpstr>PowerPoint 簡報</vt:lpstr>
      <vt:lpstr>PowerPoint 簡報</vt:lpstr>
      <vt:lpstr>修改密碼</vt:lpstr>
      <vt:lpstr> </vt:lpstr>
      <vt:lpstr>PowerPoint 簡報</vt:lpstr>
      <vt:lpstr>本機群組帳戶管理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新增群組</vt:lpstr>
      <vt:lpstr>PowerPoint 簡報</vt:lpstr>
      <vt:lpstr>其他使用者管理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權限設定</vt:lpstr>
      <vt:lpstr>PowerPoint 簡報</vt:lpstr>
      <vt:lpstr>PowerPoint 簡報</vt:lpstr>
      <vt:lpstr>PowerPoint 簡報</vt:lpstr>
      <vt:lpstr>特殊權限</vt:lpstr>
      <vt:lpstr>PowerPoint 簡報</vt:lpstr>
      <vt:lpstr>PowerPoint 簡報</vt:lpstr>
      <vt:lpstr>PowerPoint 簡報</vt:lpstr>
      <vt:lpstr>PowerPoint 簡報</vt:lpstr>
      <vt:lpstr>file_folder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sever</dc:title>
  <dc:creator>owner</dc:creator>
  <cp:lastModifiedBy>owner</cp:lastModifiedBy>
  <cp:revision>20</cp:revision>
  <dcterms:created xsi:type="dcterms:W3CDTF">2021-03-09T03:09:09Z</dcterms:created>
  <dcterms:modified xsi:type="dcterms:W3CDTF">2021-03-16T03:49:59Z</dcterms:modified>
</cp:coreProperties>
</file>